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6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608A4-F9D5-426F-8F21-6D040BA8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B6A846-0158-4DB4-84E8-10BAAC72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34F1-87DD-4E24-8554-1E83DDBD0137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917BF-79DA-40F5-9387-C0A8C9A8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AE4F4D-C69E-4657-AFB2-E9CD6A64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31D70-5AA8-4949-9DDC-B644BCEF4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22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83BA8C-601B-449F-A825-D7E74F7C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0ABB6C-D981-4590-A9D9-67D028740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9ACD3D-A54B-4914-B30E-8D2C61220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934F1-87DD-4E24-8554-1E83DDBD0137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37078-01B1-49D0-B61B-6ABB1A82A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7F939-F939-4314-B994-B85509719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31D70-5AA8-4949-9DDC-B644BCEF4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9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2B4F536-AE79-4F0C-A8A1-8FE806D1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ko-KR" sz="3600" b="1">
                <a:solidFill>
                  <a:schemeClr val="bg1"/>
                </a:solidFill>
              </a:rPr>
              <a:t>HTML5 </a:t>
            </a:r>
            <a:r>
              <a:rPr lang="ko-KR" altLang="en-US" sz="3600" b="1">
                <a:solidFill>
                  <a:schemeClr val="bg1"/>
                </a:solidFill>
              </a:rPr>
              <a:t>기본 태그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315D71-6DC7-4D5F-9EDD-25A7C0647D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6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2A9CEE-A5FF-438B-BC3B-91358105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2-6 &lt;br&gt; </a:t>
            </a:r>
            <a:r>
              <a:rPr lang="ko-KR" altLang="en-US"/>
              <a:t>태그로 새로운 줄로 넘어가기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7A306-9865-4B35-A873-806D7F0282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017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E85AE29-1B8B-4056-A1BD-98FA84F9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요소 작성 예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B3E037-D4D9-4251-922C-F4438A20B2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853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173B65C-3B6F-4F61-B961-F3BFFC1C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45473F-530C-45E7-B4F7-141AEEEE5A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587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2F62A14-B550-47DE-B913-A8C32FFF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3-15 </a:t>
            </a:r>
            <a:r>
              <a:rPr lang="ko-KR" altLang="en-US"/>
              <a:t>시간 정보 입력 폼 요소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B00D3A-485D-476B-9A97-DD11F76E66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4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85012E-8254-49D6-A9E2-337F8AF7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3–16 </a:t>
            </a:r>
            <a:r>
              <a:rPr lang="ko-KR" altLang="en-US"/>
              <a:t>생일 날짜 입력 받기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6AD8FE-F17F-4D9F-BE3F-635F3BD5AE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52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FC9164A-D06D-461C-A50B-3A6F25CD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스핀버튼과 슬라이드 바로 편리한 숫자 입력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5C5769-D8DA-498B-A667-F8839F270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793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39BDB7-69A2-445A-9235-998FD06B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3-17 &lt;input type="number|range"&gt;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CF30A-B5C1-45E2-9268-0D784D0979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27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BCBF7A6-989E-419D-9E3D-852AFFF0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입력할 정보의 힌트 보여주기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21F8E-EBC4-4034-916A-7BFF66E8C9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956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169EE5C-188E-4FAE-8796-681103B0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형식을 가진 텍스트 입력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7ED13F-A2DD-4211-8156-40A385471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184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9C55C3C-879B-44CC-98A2-E86097E6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3–18 </a:t>
            </a:r>
            <a:r>
              <a:rPr lang="ko-KR" altLang="en-US"/>
              <a:t>형식을 가진 텍스트 입력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4FABB6-5D96-4B3D-9B42-B642E9C427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862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5B1997-FC46-4695-8E69-8D05DAAF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3–19 </a:t>
            </a:r>
            <a:r>
              <a:rPr lang="ko-KR" altLang="en-US"/>
              <a:t>폼 요소의 그룹핑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678800-7950-4A08-9508-6F0C2CBA88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D7D8494-E288-4A12-95B9-83D551B6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</a:t>
            </a:r>
            <a:r>
              <a:rPr lang="en-US" altLang="ko-KR"/>
              <a:t>, </a:t>
            </a:r>
            <a:r>
              <a:rPr lang="ko-KR" altLang="en-US"/>
              <a:t>기호</a:t>
            </a:r>
            <a:r>
              <a:rPr lang="en-US" altLang="ko-KR"/>
              <a:t>, </a:t>
            </a:r>
            <a:r>
              <a:rPr lang="ko-KR" altLang="en-US"/>
              <a:t>심볼 입력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36C3EE-C5BC-46BF-95C6-8F0E517BE1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547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F99AA8D-BB51-415B-BD48-58ABCAF0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3FC53-0BA1-4708-8E08-8A5845F53D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92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19DEC3D-78C2-451C-88FA-09CAD353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9523D-89AF-4A61-97B6-AEB0146425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0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5B89EB0-22B8-46EE-A6DB-CED145C9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FFDBE7-6852-41C9-84AA-F385BF8CF4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743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63CFD5-95FD-4627-960A-823BB046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A1BC14-F1F7-41C4-BDC9-CB0B7224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942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5694EB-1E18-4FCA-BB22-AB083660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0E1393-E171-4F21-8F1C-D8AD4DBAC1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161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54CA542-6B38-4227-92C0-9C82F873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ECBEF-5D42-495D-82A9-7FD798AFC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465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85F66A0-0F0B-442A-BAD2-2F030410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77BCD3-4A49-4D16-A91A-8E6C22F47C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629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5738CB-118C-4314-A467-413C52BDD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CB6D4E-4FC0-471D-A37C-D01717672C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75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463E9D-F956-4045-8116-9A5E9DFE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A377B0-BFC1-40D4-B045-DF2234B3B1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577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2042D7-DE21-4E8D-9EA6-082A5684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01D9DA-0379-431F-A2EF-6B4B638057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3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F68248-970D-418E-A8E4-3CE54878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2–7 </a:t>
            </a:r>
            <a:r>
              <a:rPr lang="ko-KR" altLang="en-US"/>
              <a:t>특수 문자</a:t>
            </a:r>
            <a:r>
              <a:rPr lang="en-US" altLang="ko-KR"/>
              <a:t>, </a:t>
            </a:r>
            <a:r>
              <a:rPr lang="ko-KR" altLang="en-US"/>
              <a:t>기호</a:t>
            </a:r>
            <a:r>
              <a:rPr lang="en-US" altLang="ko-KR"/>
              <a:t>, </a:t>
            </a:r>
            <a:r>
              <a:rPr lang="ko-KR" altLang="en-US"/>
              <a:t>심볼 삽입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0D9578-CE79-474A-95E2-B1265E4738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505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06EF2B-489A-4AAF-8065-91594FBC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4FB42-BADF-4E24-80D6-84BD741EF2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86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CC9DCA7-21E2-4CB5-B689-96F17B3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F2ACCE-EF4B-4468-BBED-1081458540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599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5EF003-0D27-4451-BD48-9D35E290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17B21-B977-43CE-A5A1-08A950B68C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737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5B340F9-7601-42B9-875A-D21E2626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273E4F-8ACE-4866-8101-7B2800E30E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559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D4B30EE-5892-49B4-9D0B-EB58051C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B74895-43CA-4C69-B636-FC71DD4CF3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36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195C36-DDD9-4099-BFA5-652B0BC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CE17CF-D47B-47C7-88B7-F704FCBD8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59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53E26CB-AF9D-4EF1-9722-5FE817D5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41EB2-2585-49C3-8071-89DAED702C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44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8A9ED41-D454-4812-ABF6-5B00D98C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2–8 &lt;pre&gt; </a:t>
            </a:r>
            <a:r>
              <a:rPr lang="ko-KR" altLang="en-US"/>
              <a:t>태그로 개발자의 포맷 그대로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17157-3894-474C-AFE8-C5067D3F41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1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1141F6F-C59E-4246-BCAE-9FADF23F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2–9 </a:t>
            </a:r>
            <a:r>
              <a:rPr lang="ko-KR" altLang="en-US"/>
              <a:t>텍스트 꾸미기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C5DC2-8D39-4916-9553-50D4F546DF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5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424D150-BD69-4048-B3E5-5FE12E28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 태그와 인라인 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FAEF9-CBC6-411B-98BA-FEA9E29D12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6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D6FD18-9073-4F8E-9029-538010FD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2-10 &lt;div&gt; </a:t>
            </a:r>
            <a:r>
              <a:rPr lang="ko-KR" altLang="en-US"/>
              <a:t>블록과 </a:t>
            </a:r>
            <a:r>
              <a:rPr lang="en-US" altLang="ko-KR"/>
              <a:t>&lt;span&gt; </a:t>
            </a:r>
            <a:r>
              <a:rPr lang="ko-KR" altLang="en-US"/>
              <a:t>인라인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65404-8723-4A62-BC8A-7618201B53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3C13EA1-D78E-4693-9CBB-3964BE89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메타 데이터 삽입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3B199-FF4A-4ED8-9559-6DD815652E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52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E8E6E6B-8EE5-4BBB-8FF2-315CCC34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/>
              <a:t>&lt;base&gt; </a:t>
            </a:r>
            <a:r>
              <a:rPr lang="ko-KR" altLang="en-US"/>
              <a:t>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7B2CF2-45C8-45D7-BBD5-755AB30355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7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3918133-DDCE-4381-A138-1CCE4634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&lt;link&gt; </a:t>
            </a:r>
            <a:r>
              <a:rPr lang="ko-KR" altLang="en-US"/>
              <a:t>태그와 </a:t>
            </a:r>
            <a:r>
              <a:rPr lang="en-US" altLang="ko-KR"/>
              <a:t>&lt;meta&gt; </a:t>
            </a:r>
            <a:r>
              <a:rPr lang="ko-KR" altLang="en-US"/>
              <a:t>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5F40FD-4193-488B-8CBE-E2814622D9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76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5D5ABD5-2C79-4790-B444-34544056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목표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2FEF58-E8B7-4345-A8E0-6BC4DBA06D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48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91D255-0FEC-4EC6-A4AF-F98785D7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이미지 삽입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A19BE7-B440-4CD3-8092-E009925416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04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217CDC-C4B1-4A40-AFB9-AC409113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2-11 &lt;img&gt; </a:t>
            </a:r>
            <a:r>
              <a:rPr lang="ko-KR" altLang="en-US"/>
              <a:t>태그로 이미지 삽입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15EAA-E272-4003-A832-A81F5EDD98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96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108D920-E8B6-421E-8B4E-C3776C97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53CFC7-8730-4644-9F79-F462034174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32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F05C91-4789-4597-B3BA-A056F23B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E7EEC0-BEEF-415B-80CA-BBAB80E4A3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21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75801D3-D5DA-41A3-A963-086C9FE9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2-12 &lt;ol&gt;</a:t>
            </a:r>
            <a:r>
              <a:rPr lang="ko-KR" altLang="en-US"/>
              <a:t>로 라면 끓이는 순서 나열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4E7F8-99B4-4BB5-BB82-3573421257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8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FFF4ABB-9AB3-4954-B2B8-F071FCDF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2-13 &lt;ul&gt;</a:t>
            </a:r>
            <a:r>
              <a:rPr lang="ko-KR" altLang="en-US"/>
              <a:t>로 좋아하는 음식 나열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1FD348-9189-4EBF-BB82-B8BFD9BCD8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6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8227F4-E231-42AA-A59C-B1241471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2-14 </a:t>
            </a:r>
            <a:r>
              <a:rPr lang="ko-KR" altLang="en-US"/>
              <a:t>중첩 리스트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08F28A-4FD1-45D2-85C2-5A799F1B3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57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5A01EDF-D9CA-4F8A-A2D9-37751E6F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2-15 </a:t>
            </a:r>
            <a:r>
              <a:rPr lang="ko-KR" altLang="en-US"/>
              <a:t>정의 리스트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526DBA-769E-492F-B41C-579541A67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13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7823823-83A2-4D28-9B42-43FCC3B4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 만들기</a:t>
            </a:r>
            <a:r>
              <a:rPr lang="en-US" altLang="ko-KR"/>
              <a:t>, &lt;table&gt;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50E84-4A0C-4254-B251-2BD81BF797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81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B83FAF-DA77-42A8-AA25-B7C1B375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행과 열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111375-CBE4-4DBF-960B-88A0B58B25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C69EA0-7E29-4F8C-9EAF-D3A6FA5E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 </a:t>
            </a:r>
            <a:r>
              <a:rPr lang="ko-KR" altLang="en-US"/>
              <a:t>페이지 기본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A10439-156A-41F8-9590-7AC6798616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46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0D20F9-5876-4581-B347-4C97CEEB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2–16 </a:t>
            </a:r>
            <a:r>
              <a:rPr lang="ko-KR" altLang="en-US"/>
              <a:t>기본 표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FC609-3B45-4C51-9EEC-CC4C446FD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31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8A8669-91D6-44AD-8EDA-FD08E9C9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2-17 </a:t>
            </a:r>
            <a:r>
              <a:rPr lang="ko-KR" altLang="en-US"/>
              <a:t>이미지를 가지는 표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E2BD6-EA2F-451E-8E80-E7F0C70BF0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02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A085C5-8B99-453A-AF89-30A09042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하이퍼링크 만들기</a:t>
            </a:r>
            <a:r>
              <a:rPr lang="en-US" altLang="ko-KR"/>
              <a:t>, &lt;a&gt;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B9404A-27C2-4E0D-AB31-5359C15FBA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6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83A6D99-DC97-4B30-ADD7-04C17D25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하이퍼링크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23C6DA-9ABF-4137-A509-95262BF189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38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2D8596-E414-4D47-994E-F7B1C2B8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하이퍼링크 텍스트의 색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95D1B0-2D4E-478D-9BC3-DC8B0FE68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58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5B207D-FA6D-478E-9950-9666D72C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2–18 </a:t>
            </a:r>
            <a:r>
              <a:rPr lang="ko-KR" altLang="en-US"/>
              <a:t>하이퍼링크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CF27EA-E5DE-4927-A691-1221DCC988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64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93B7121-E1B5-4B3C-A08E-D0954FBB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2-19 </a:t>
            </a:r>
            <a:r>
              <a:rPr lang="ko-KR" altLang="en-US"/>
              <a:t>링크의 </a:t>
            </a:r>
            <a:r>
              <a:rPr lang="en-US" altLang="ko-KR"/>
              <a:t>target </a:t>
            </a:r>
            <a:r>
              <a:rPr lang="ko-KR" altLang="en-US"/>
              <a:t>속성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28C5AD-B826-4E94-9BE6-65CA04D00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6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30E1F0F-4089-422C-9DE4-1EE98090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&lt;a&gt; </a:t>
            </a:r>
            <a:r>
              <a:rPr lang="ko-KR" altLang="en-US"/>
              <a:t>태그의 </a:t>
            </a:r>
            <a:r>
              <a:rPr lang="en-US" altLang="ko-KR"/>
              <a:t>id </a:t>
            </a:r>
            <a:r>
              <a:rPr lang="ko-KR" altLang="en-US"/>
              <a:t>속성으로 앵커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ED76C-8F67-45FB-A31F-1454362068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47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889D86-E7AE-4DC8-AC9D-B1DDBB2F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동일 페이지 내 앵커와 링크 사례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3F1FC-2A5B-46F4-B7FF-A5C469060F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84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63BE9A-3EF2-4F14-A1E6-6E43E393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2–20 </a:t>
            </a:r>
            <a:r>
              <a:rPr lang="ko-KR" altLang="en-US"/>
              <a:t>앵커로 이동하는 링크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8A13BF-DB63-4E95-BF1A-ECE07D3BC3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1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400F44-8315-415B-8692-C0A2743C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 </a:t>
            </a:r>
            <a:r>
              <a:rPr lang="ko-KR" altLang="en-US"/>
              <a:t>태그의 특징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95F3A-9F96-44BF-A521-8D68ABD88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11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2F30071-393C-40F7-9BDA-2800B447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2-21 </a:t>
            </a:r>
            <a:r>
              <a:rPr lang="ko-KR" altLang="en-US"/>
              <a:t>파일 다운로드 링크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058BDA-EF03-49DD-91E9-8E75C826B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85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5BEF27B-BB31-4525-AFD6-9DD00021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인라인 프레임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C89BAD-3319-4D7A-ACBC-63876D3015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31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DEDC80B-B540-441C-BF4A-0F968ABB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2-22 2</a:t>
            </a:r>
            <a:r>
              <a:rPr lang="ko-KR" altLang="en-US"/>
              <a:t>개의 인라인 프레임을 가진 웹 페이지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B2959-BD4E-44BC-B50B-1BA223EDD3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43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24ED4F-3D98-4128-AA96-EE844A35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인라인</a:t>
            </a:r>
            <a:r>
              <a:rPr lang="en-US" altLang="ko-KR"/>
              <a:t> </a:t>
            </a:r>
            <a:r>
              <a:rPr lang="ko-KR" altLang="en-US"/>
              <a:t>프레임에 출력할 문서를 </a:t>
            </a:r>
            <a:br>
              <a:rPr lang="en-US" altLang="ko-KR"/>
            </a:br>
            <a:r>
              <a:rPr lang="en-US" altLang="ko-KR"/>
              <a:t>srcdoc </a:t>
            </a:r>
            <a:r>
              <a:rPr lang="ko-KR" altLang="en-US"/>
              <a:t>속성으로 만들기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1426F3-32E2-4278-9D0F-95164F4174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21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EA17B84-0E1D-4193-803A-BEC72E55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2-23&lt;iframe&gt;</a:t>
            </a:r>
            <a:r>
              <a:rPr lang="ko-KR" altLang="en-US"/>
              <a:t>으로 </a:t>
            </a:r>
            <a:r>
              <a:rPr lang="en-US" altLang="ko-KR"/>
              <a:t>2</a:t>
            </a:r>
            <a:r>
              <a:rPr lang="ko-KR" altLang="en-US"/>
              <a:t>개의 신문 사이트 내장하기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267D93-2DB7-45ED-A743-B49A6AC118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1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C5B6AFB-DA7C-45DC-B194-D255972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 윈도우와 인라인 프레임의 계층 관계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2E5F79-25C3-4E2A-806C-7FDC915FD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508B3F-C911-4125-A408-5BD1D8C9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DC74BB-E19C-43A8-A0B7-C8ACDECAAB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42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59CBBC0-D699-4ACB-9F6F-6F19F45D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 </a:t>
            </a:r>
            <a:r>
              <a:rPr lang="ko-KR" altLang="en-US"/>
              <a:t>속성으로 출력할 윈도우 지정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5FA155-73C6-4F66-96B0-AE1E59A22E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89CAC6-655C-43A4-9AB4-149423041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</a:t>
            </a:r>
            <a:r>
              <a:rPr lang="ko-KR" altLang="en-US"/>
              <a:t> 속성 사용 예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610D3D-7EA6-46EA-9D2C-6F4D835705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91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C649CA5-6029-4151-B743-766DBA41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2-24 target </a:t>
            </a:r>
            <a:r>
              <a:rPr lang="ko-KR" altLang="en-US"/>
              <a:t>속성으로 프레임 윈도우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D3B88D-F484-4996-8561-AC63D26E47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9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746FEB9-7599-473F-8FA5-A1DD6228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2-1 </a:t>
            </a:r>
            <a:r>
              <a:rPr lang="ko-KR" altLang="en-US"/>
              <a:t>웹 페이지 타이틀 달기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516D64-99CC-4E94-8095-C7B6C2CB5F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36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93A5A3-E0EF-4A49-BE65-1D29DCA4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삽입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7C0B81-16B9-4931-8B94-37965D27B0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52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C34D081-6F47-485F-AB72-11F52DE6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&lt;video&gt; </a:t>
            </a:r>
            <a:r>
              <a:rPr lang="ko-KR" altLang="en-US"/>
              <a:t>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2DC9B1-D155-400F-87EC-BF52D19CAA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2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A7451DD-C5B5-421C-B007-F9A0178F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&lt;video&gt; </a:t>
            </a:r>
            <a:r>
              <a:rPr lang="ko-KR" altLang="en-US"/>
              <a:t>태그 속성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A4509-13A4-4A1B-9CB3-03F2488937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17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F44667E-54C6-44EA-B1EA-0F32A0DB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2-25 &lt;video&gt; </a:t>
            </a:r>
            <a:r>
              <a:rPr lang="ko-KR" altLang="en-US"/>
              <a:t>태그로 비디오 삽입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C885C6-CEA5-40FE-9182-D181E2F814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46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26BB79-2C9F-4460-9E55-8F181979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&lt;audio&gt; </a:t>
            </a:r>
            <a:r>
              <a:rPr lang="ko-KR" altLang="en-US"/>
              <a:t>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41FB6-7110-4CD5-8F98-E3C10E24A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9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73802F3-E046-41EE-A969-43445BFE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&lt;audio&gt; </a:t>
            </a:r>
            <a:r>
              <a:rPr lang="ko-KR" altLang="en-US"/>
              <a:t>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80282C-DD81-4A2F-A869-03826C3A55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0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C2CC87D-6D6B-4A20-8AB7-F994705E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2-26 &lt;audio&gt; </a:t>
            </a:r>
            <a:r>
              <a:rPr lang="ko-KR" altLang="en-US"/>
              <a:t>태그로 오디오 삽입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8E00A-9175-4A8F-911D-BE7D9EF9F6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98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1CF0A2-6FC5-460B-9DA6-6B5B3B27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ko-KR" sz="3600" b="1">
                <a:solidFill>
                  <a:schemeClr val="bg1"/>
                </a:solidFill>
              </a:rPr>
              <a:t>HTML5 </a:t>
            </a:r>
            <a:r>
              <a:rPr lang="ko-KR" altLang="en-US" sz="3600" b="1">
                <a:solidFill>
                  <a:schemeClr val="bg1"/>
                </a:solidFill>
              </a:rPr>
              <a:t>기본 문서 만들기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DD5B2E-A942-4BFF-8F76-00746B94A8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29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E11867C-2EB6-4141-9263-5BA35BA1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목표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9FB9E0-C87C-4E5A-BEFF-46406E9B8E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0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BC56B92-332F-4CB7-A08A-09D73999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</a:t>
            </a:r>
            <a:r>
              <a:rPr lang="ko-KR" altLang="en-US"/>
              <a:t>의 문서 구조화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8802D2-14A4-4412-B85E-DD9ED47A00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4A6A49E-F6EF-4A99-928F-FA380E31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2-2 &lt;h1&gt;, ..., &lt;h6&gt; </a:t>
            </a:r>
            <a:r>
              <a:rPr lang="ko-KR" altLang="en-US"/>
              <a:t>태그로 문단 제목 달기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2C8992-FFB2-47B4-B99B-E6989D24DD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9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169ED3-FE5D-487C-A1C9-38725887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 </a:t>
            </a:r>
            <a:r>
              <a:rPr lang="ko-KR" altLang="en-US"/>
              <a:t>시맨틱 태그로 구조화한 웹 페이지 사례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E74A81-C4D3-4B6B-AB37-C2266B79D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51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B6CBC7-F6DF-4767-A0B2-4F18CAC5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시맨틱 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7974F-04DD-4789-8352-0CAE2CA90E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83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7EAEF84-6E04-4A17-8CB4-099013CB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문서의 모양은 구조와 별개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3C6065-8830-4A5F-8529-414D1DDA1E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53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82B3299-1CA0-487A-B88C-68E68829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3-1 </a:t>
            </a:r>
            <a:r>
              <a:rPr lang="ko-KR" altLang="en-US"/>
              <a:t>구조화된 </a:t>
            </a:r>
            <a:r>
              <a:rPr lang="en-US" altLang="ko-KR"/>
              <a:t>HTML5 </a:t>
            </a:r>
            <a:r>
              <a:rPr lang="ko-KR" altLang="en-US"/>
              <a:t>문서 작성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AFBF5-6B98-41E1-8657-77B4641DDA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69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B382EFF-EC1B-4622-ADB3-8A999527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기존 </a:t>
            </a:r>
            <a:r>
              <a:rPr lang="en-US" altLang="ko-KR"/>
              <a:t>HTML </a:t>
            </a:r>
            <a:r>
              <a:rPr lang="ko-KR" altLang="en-US"/>
              <a:t>문서와 </a:t>
            </a:r>
            <a:r>
              <a:rPr lang="en-US" altLang="ko-KR"/>
              <a:t>HTML5 </a:t>
            </a:r>
            <a:r>
              <a:rPr lang="ko-KR" altLang="en-US"/>
              <a:t>문서 비교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39E1D3-7E9A-400E-B66D-673A1788D9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5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3FF8A9-18CD-4425-BADE-0EBAB7D8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91A728-F1C4-4683-9637-C2CF595862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85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6D6CE8F-319C-4C42-A871-2F6C5DE7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시맨틱 태그 사례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4ED02D-B5D9-4A53-82B7-948F184B4E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89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B7D90C-FBCA-4977-86FC-5AD5E977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3-2 &lt;figure&gt; </a:t>
            </a:r>
            <a:r>
              <a:rPr lang="ko-KR" altLang="en-US"/>
              <a:t>태그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AC99C7-75AC-4CC3-8188-5E8145282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153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0AFC3BF-37D1-48BD-A31B-BA87DCCC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3–3 &lt;details&gt;</a:t>
            </a:r>
            <a:r>
              <a:rPr lang="ko-KR" altLang="en-US"/>
              <a:t>와 </a:t>
            </a:r>
            <a:r>
              <a:rPr lang="en-US" altLang="ko-KR"/>
              <a:t>&lt;summary&gt;</a:t>
            </a:r>
            <a:r>
              <a:rPr lang="ko-KR" altLang="en-US"/>
              <a:t>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E9A76E-C3E0-4DAE-A319-71240F3026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3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39FA844-5D4D-4D29-B14A-8A48B891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3–4 </a:t>
            </a:r>
            <a:r>
              <a:rPr lang="ko-KR" altLang="en-US"/>
              <a:t>시맨틱 인라인 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FA7246-7F4A-4B14-B559-8AB6DCE3FF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F61F56B-F640-4CF3-BDA7-FA3C81EC7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2–3 title </a:t>
            </a:r>
            <a:r>
              <a:rPr lang="ko-KR" altLang="en-US"/>
              <a:t>속성으로 툴팁 달기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D9A8CC-3CC7-4C7C-85F5-7A053E7501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068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79C7F6-AFC3-4F1E-83A7-C419FEE3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</a:t>
            </a:r>
            <a:r>
              <a:rPr lang="ko-KR" altLang="en-US"/>
              <a:t>에서 제거된 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B0EC09-B6CC-4F49-9C9A-D75D574A14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0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D6A8A9F-F9DA-4856-B994-6293438D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B51876-BA68-4E3F-81A2-5CCD149636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4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57F84A6-5C6E-4F31-9584-5CE9D8AE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3-5 </a:t>
            </a:r>
            <a:r>
              <a:rPr lang="ko-KR" altLang="en-US"/>
              <a:t>간단한 로그인 폼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F2423-FDB3-4239-B82A-DD90D568B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967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86BE72-8A55-4986-83B9-4A1B4446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작성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BEAB90-37CF-41FB-B5D1-78AB9A1F18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764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B4E78C-F74F-4DF4-B6CA-3D682535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&lt;form&gt; </a:t>
            </a:r>
            <a:r>
              <a:rPr lang="ko-KR" altLang="en-US"/>
              <a:t>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52986C-ECAF-47E5-BFD2-0F58D21FFA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5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FC041D7-633A-4379-AC18-3465A5A8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GET</a:t>
            </a:r>
            <a:r>
              <a:rPr lang="ko-KR" altLang="en-US"/>
              <a:t>과 </a:t>
            </a:r>
            <a:r>
              <a:rPr lang="en-US" altLang="ko-KR"/>
              <a:t>POST </a:t>
            </a:r>
            <a:r>
              <a:rPr lang="ko-KR" altLang="en-US"/>
              <a:t>전송방식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E6C6E-20EA-4342-95D9-85F7BFDDDD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22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C1A718-741E-4064-A0CF-9CE9788C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네이버 검색 사례로 폼 전송 과정 이해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AF47EF-5DB8-425F-9CE6-90085C4FB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15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D3AE319-EBF2-453D-BE3D-FC7698F0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7CE805-0D99-43F8-9FC3-125B44D15D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0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3B60EE-A844-4B04-A80B-26762AEF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요소의 종류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31E6FC-15FD-45A9-BB33-B0767E204E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45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151C05A-9875-4215-85DA-8A36481E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cap="small">
                <a:solidFill>
                  <a:schemeClr val="tx1">
                    <a:lumMod val="65000"/>
                    <a:lumOff val="35000"/>
                  </a:schemeClr>
                </a:solidFill>
              </a:rPr>
              <a:t>사용자 입력을 위한 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58845-9A08-4760-90E9-6F277E33C8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27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F2A6568-5E58-4E28-825F-2924E1E1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2–4 &lt;p&gt;</a:t>
            </a:r>
            <a:r>
              <a:rPr lang="ko-KR" altLang="en-US"/>
              <a:t>로 단락 나누기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AC948-E52A-4627-82EF-E673B64FD9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43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167BD9-1DBD-40A9-BA9C-AB6924BF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input</a:t>
            </a:r>
            <a:r>
              <a:rPr lang="ko-KR" altLang="en-US"/>
              <a:t> 태그 </a:t>
            </a:r>
            <a:r>
              <a:rPr lang="en-US" altLang="ko-KR"/>
              <a:t>- </a:t>
            </a:r>
            <a:r>
              <a:rPr lang="ko-KR" altLang="en-US"/>
              <a:t>자주 이용되는 속성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F0A2D-E712-4C7A-B0E6-0E907D9485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536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58394BB-3243-4AAF-AE25-3AAF1DFC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입력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452488-99A9-46E6-B9C8-49236E1A3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273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9231AA-C1AF-44D6-BE7E-1031FA74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3-6 </a:t>
            </a:r>
            <a:r>
              <a:rPr lang="ko-KR" altLang="en-US"/>
              <a:t>텍스트 입력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541C54-F586-4DEF-B6D5-AA4EFAB4B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889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C0BA53-72AD-402B-B6F8-D8594327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목록을 가진 텍스트 입력 창</a:t>
            </a:r>
            <a:r>
              <a:rPr lang="en-US" altLang="ko-KR"/>
              <a:t>, &lt;datalist&gt;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FF799-1113-4976-8733-29CF16F468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39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06B49B1-71A0-4B06-9766-1449C7BD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3–7 </a:t>
            </a:r>
            <a:r>
              <a:rPr lang="ko-KR" altLang="en-US"/>
              <a:t>데이터 목록을 가진 텍스트 입력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8E6B0-694B-4C7D-9882-097E4CAC7E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59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840BEFC-05C1-4369-AA8E-2EE2D621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/</a:t>
            </a:r>
            <a:r>
              <a:rPr lang="ko-KR" altLang="en-US"/>
              <a:t>이미지 버튼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B74950-43B3-4D7A-960E-07D2908330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8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5871B4F-5355-48C6-9766-926393C2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3–8 </a:t>
            </a:r>
            <a:r>
              <a:rPr lang="ko-KR" altLang="en-US"/>
              <a:t>다양한 버튼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85E54-95E1-44CB-9755-687398027E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48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E4483B-4C37-4903-87BA-BB3B10CA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선택형 입력 </a:t>
            </a:r>
            <a:r>
              <a:rPr lang="en-US" altLang="ko-KR"/>
              <a:t>: </a:t>
            </a:r>
            <a:r>
              <a:rPr lang="ko-KR" altLang="en-US"/>
              <a:t>체크박스와 라디오버튼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70669-D1D5-413D-886A-820537D3D6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929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FD1FC01-5ECB-45EE-8FA1-83F090E0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3-9 </a:t>
            </a:r>
            <a:r>
              <a:rPr lang="ko-KR" altLang="en-US"/>
              <a:t>체크박스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44950B-7664-4E77-8451-220FBAEE0D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71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1808DB4-3CC1-4B66-9E41-0362E3AD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예제 3-10 라디오버튼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F82A4-9931-4A08-8A27-1A8CB178D7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A82637-6959-41C4-BDEF-5CC0BDE1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2–5 &lt;hr&gt; </a:t>
            </a:r>
            <a:r>
              <a:rPr lang="ko-KR" altLang="en-US"/>
              <a:t>태그로 수평선 긋기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38400-8BD4-4C79-B4D5-5DE1D4BB3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764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940B1F6-0971-48CC-B907-4FBB3ACA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선택형 입력 </a:t>
            </a:r>
            <a:r>
              <a:rPr lang="en-US" altLang="ko-KR"/>
              <a:t>: </a:t>
            </a:r>
            <a:r>
              <a:rPr lang="ko-KR" altLang="en-US"/>
              <a:t>콤보 박스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87E418-395C-4503-83B7-F45E4C7E31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7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F78F616-67A7-46D0-B1D4-14B4B4B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3-11 </a:t>
            </a:r>
            <a:r>
              <a:rPr lang="ko-KR" altLang="en-US"/>
              <a:t>콤보박스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A271A-EF7C-47F4-ABD3-15863E51CD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524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7FA928E-048D-4350-AB10-C3E7BCCB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&lt;label&gt;</a:t>
            </a:r>
            <a:r>
              <a:rPr lang="ko-KR" altLang="en-US"/>
              <a:t>로 폼 요소의 캡션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8E169A-439D-449D-BB02-593C513409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409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ED280C2-F656-45A7-8458-60380BC6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3-12 &lt;label&gt; </a:t>
            </a:r>
            <a:r>
              <a:rPr lang="ko-KR" altLang="en-US"/>
              <a:t>태그로 로그인 폼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34DC38-A88C-470E-A84A-E63F7AA421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27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4E7F33-28DC-406C-BAAD-9869811B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선택형 요소의 캡션을 </a:t>
            </a:r>
            <a:r>
              <a:rPr lang="en-US" altLang="ko-KR"/>
              <a:t>&lt;label&gt;</a:t>
            </a:r>
            <a:r>
              <a:rPr lang="ko-KR" altLang="en-US"/>
              <a:t>로 감싸기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7D8953-9742-46EB-AB4F-C8E1B332FE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314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18B3D43-AB80-4E1D-8D43-FE9917C8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3-13 &lt;label&gt;</a:t>
            </a:r>
            <a:r>
              <a:rPr lang="ko-KR" altLang="en-US"/>
              <a:t>로 라디오버튼에 캡션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B54EE-78B8-4739-9975-DF0B573389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049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1532BD-3801-4DCE-A3B1-0C39155D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에서의 색 표현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E5A419-88B1-4582-88C4-A98C4217B5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644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FFC61C-E00E-41D5-B4AB-B522FE4E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색 입력</a:t>
            </a:r>
            <a:r>
              <a:rPr lang="en-US" altLang="ko-KR"/>
              <a:t> </a:t>
            </a:r>
            <a:r>
              <a:rPr lang="ko-KR" altLang="en-US"/>
              <a:t>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3AFF18-B47F-4FFE-85D0-5B0DFC7CB4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812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82856F-F17F-4456-AAAF-17CF9E5E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3–14 </a:t>
            </a:r>
            <a:r>
              <a:rPr lang="ko-KR" altLang="en-US"/>
              <a:t>컬러 다이얼로그로 색 입력 응용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211B9E-3872-400F-AE59-0FEE7776B9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52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6EFF42B-B07F-44CD-986E-C8446C0B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시간 정보 입력 폼 요소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C052A5-CB6D-4E59-98FA-6D2E0A2E63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66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</Words>
  <Application>Microsoft Office PowerPoint</Application>
  <PresentationFormat>화면 슬라이드 쇼(4:3)</PresentationFormat>
  <Paragraphs>104</Paragraphs>
  <Slides>126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29" baseType="lpstr">
      <vt:lpstr>맑은 고딕</vt:lpstr>
      <vt:lpstr>Arial</vt:lpstr>
      <vt:lpstr>Office 테마</vt:lpstr>
      <vt:lpstr>HTML5 기본 태그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동일 페이지 내 앵커와 링크 사례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  <vt:lpstr>HTML5 기본 문서 만들기</vt:lpstr>
      <vt:lpstr>강의 목표</vt:lpstr>
      <vt:lpstr>HTML5의 문서 구조화</vt:lpstr>
      <vt:lpstr>HTML5 시맨틱 태그로 구조화한 웹 페이지 사례</vt:lpstr>
      <vt:lpstr>시맨틱 태그</vt:lpstr>
      <vt:lpstr>문서의 모양은 구조와 별개</vt:lpstr>
      <vt:lpstr>예제 3-1 구조화된 HTML5 문서 작성</vt:lpstr>
      <vt:lpstr>기존 HTML 문서와 HTML5 문서 비교</vt:lpstr>
      <vt:lpstr>PowerPoint 프레젠테이션</vt:lpstr>
      <vt:lpstr>시맨틱 태그 사례</vt:lpstr>
      <vt:lpstr>예제 3-2 &lt;figure&gt; 태그 활용</vt:lpstr>
      <vt:lpstr>예제 3–3 &lt;details&gt;와 &lt;summary&gt; 활용</vt:lpstr>
      <vt:lpstr>예제 3–4 시맨틱 인라인 태그</vt:lpstr>
      <vt:lpstr>HTML5에서 제거된 태그</vt:lpstr>
      <vt:lpstr>웹 폼</vt:lpstr>
      <vt:lpstr>예제 3-5 간단한 로그인 폼 만들기</vt:lpstr>
      <vt:lpstr>폼 작성</vt:lpstr>
      <vt:lpstr>&lt;form&gt; 태그</vt:lpstr>
      <vt:lpstr>GET과 POST 전송방식</vt:lpstr>
      <vt:lpstr>네이버 검색 사례로 폼 전송 과정 이해</vt:lpstr>
      <vt:lpstr>PowerPoint 프레젠테이션</vt:lpstr>
      <vt:lpstr>폼 요소의 종류</vt:lpstr>
      <vt:lpstr>사용자 입력을 위한 태그</vt:lpstr>
      <vt:lpstr>input 태그 - 자주 이용되는 속성</vt:lpstr>
      <vt:lpstr>텍스트 입력</vt:lpstr>
      <vt:lpstr>예제 3-6 텍스트 입력</vt:lpstr>
      <vt:lpstr>데이터 목록을 가진 텍스트 입력 창, &lt;datalist&gt;</vt:lpstr>
      <vt:lpstr>예제 3–7 데이터 목록을 가진 텍스트 입력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3-10 라디오버튼 만들기</vt:lpstr>
      <vt:lpstr>선택형 입력 : 콤보 박스</vt:lpstr>
      <vt:lpstr>예제 3-11 콤보박스 만들기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PowerPoint 프레젠테이션</vt:lpstr>
      <vt:lpstr>예제 3-15 시간 정보 입력 폼 요소 활용</vt:lpstr>
      <vt:lpstr>예제 3–16 생일 날짜 입력 받기</vt:lpstr>
      <vt:lpstr>스핀버튼과 슬라이드 바로 편리한 숫자 입력</vt:lpstr>
      <vt:lpstr>예제 3-17 &lt;input type="number|range"&gt;</vt:lpstr>
      <vt:lpstr>입력할 정보의 힌트 보여주기</vt:lpstr>
      <vt:lpstr>형식을 가진 텍스트 입력</vt:lpstr>
      <vt:lpstr>예제 3–18 형식을 가진 텍스트 입력</vt:lpstr>
      <vt:lpstr>예제 3–19 폼 요소의 그룹핑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기본 태그</dc:title>
  <dc:creator>root</dc:creator>
  <cp:lastModifiedBy>김시은</cp:lastModifiedBy>
  <cp:revision>1</cp:revision>
  <dcterms:created xsi:type="dcterms:W3CDTF">2023-03-16T01:33:01Z</dcterms:created>
  <dcterms:modified xsi:type="dcterms:W3CDTF">2023-04-12T16:39:48Z</dcterms:modified>
</cp:coreProperties>
</file>